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4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41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296" r:id="rId111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C9D17D8-03BD-49A2-A407-AA7B7E5CD7EC}">
  <a:tblStyle styleId="{9C9D17D8-03BD-49A2-A407-AA7B7E5CD7EC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8AB5428F-5FE4-4927-8700-9A6C7ECE20A4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A1E148F9-9174-49E3-BBC7-1DCA8CDB5617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E4CADEB3-3399-4C36-B701-3E11B995BBF2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3847E0BB-AA6E-4AF0-B9C0-1F6A3A523484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38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111" Type="http://schemas.openxmlformats.org/officeDocument/2006/relationships/slide" Target="slides/slide41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4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9" name="Shape 3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0" name="Google Shape;3970;p41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971" name="Google Shape;3971;p41:notes"/>
          <p:cNvSpPr/>
          <p:nvPr>
            <p:ph idx="2" type="sldImg"/>
          </p:nvPr>
        </p:nvSpPr>
        <p:spPr>
          <a:xfrm>
            <a:off x="1143225" y="685778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29.png"/><Relationship Id="rId3" Type="http://schemas.openxmlformats.org/officeDocument/2006/relationships/image" Target="../media/image18.png"/><Relationship Id="rId4" Type="http://schemas.openxmlformats.org/officeDocument/2006/relationships/image" Target="../media/image27.png"/><Relationship Id="rId5" Type="http://schemas.openxmlformats.org/officeDocument/2006/relationships/image" Target="../media/image17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30.png"/><Relationship Id="rId9" Type="http://schemas.openxmlformats.org/officeDocument/2006/relationships/image" Target="../media/image28.png"/><Relationship Id="rId10" Type="http://schemas.openxmlformats.org/officeDocument/2006/relationships/image" Target="../media/image16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19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0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10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10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12.png"/><Relationship Id="rId4" Type="http://schemas.openxmlformats.org/officeDocument/2006/relationships/image" Target="../media/image21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2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4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5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6.png"/><Relationship Id="rId3" Type="http://schemas.openxmlformats.org/officeDocument/2006/relationships/image" Target="../media/image4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6.jp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38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55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41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8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40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63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2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54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34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50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19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4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26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13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5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62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32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15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3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16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12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33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43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46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4.jpg"/><Relationship Id="rId2" Type="http://schemas.openxmlformats.org/officeDocument/2006/relationships/image" Target="../media/image40.png"/><Relationship Id="rId3" Type="http://schemas.openxmlformats.org/officeDocument/2006/relationships/image" Target="../media/image36.png"/><Relationship Id="rId4" Type="http://schemas.openxmlformats.org/officeDocument/2006/relationships/image" Target="../media/image33.png"/><Relationship Id="rId5" Type="http://schemas.openxmlformats.org/officeDocument/2006/relationships/image" Target="../media/image39.jpg"/><Relationship Id="rId6" Type="http://schemas.openxmlformats.org/officeDocument/2006/relationships/image" Target="../media/image37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32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64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47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56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35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9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51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45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8.jpg"/><Relationship Id="rId2" Type="http://schemas.openxmlformats.org/officeDocument/2006/relationships/image" Target="../media/image31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22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58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35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6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59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27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36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37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10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5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1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8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29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30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7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28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25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48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66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11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65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42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24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61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52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60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31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44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53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23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39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49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17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9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14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21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6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10.png"/><Relationship Id="rId4" Type="http://schemas.openxmlformats.org/officeDocument/2006/relationships/image" Target="../media/image108.png"/><Relationship Id="rId5" Type="http://schemas.openxmlformats.org/officeDocument/2006/relationships/image" Target="../media/image99.png"/></Relationships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972" name="Shape 3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3" name="Google Shape;3973;p597"/>
          <p:cNvSpPr txBox="1"/>
          <p:nvPr>
            <p:ph type="title"/>
          </p:nvPr>
        </p:nvSpPr>
        <p:spPr>
          <a:xfrm>
            <a:off x="5802000" y="1330528"/>
            <a:ext cx="3342000" cy="7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zh-CN" sz="4800">
                <a:latin typeface="Arial"/>
                <a:ea typeface="Arial"/>
                <a:cs typeface="Arial"/>
                <a:sym typeface="Arial"/>
              </a:rPr>
              <a:t>Acquisition</a:t>
            </a:r>
            <a:endParaRPr sz="4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4" name="Google Shape;3974;p597"/>
          <p:cNvSpPr txBox="1"/>
          <p:nvPr/>
        </p:nvSpPr>
        <p:spPr>
          <a:xfrm>
            <a:off x="420725" y="4216095"/>
            <a:ext cx="2083500" cy="4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zh-CN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#brightonseo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75" name="Google Shape;3975;p5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53867" y="4241291"/>
            <a:ext cx="576071" cy="489204"/>
          </a:xfrm>
          <a:prstGeom prst="rect">
            <a:avLst/>
          </a:prstGeom>
          <a:noFill/>
          <a:ln>
            <a:noFill/>
          </a:ln>
        </p:spPr>
      </p:pic>
      <p:sp>
        <p:nvSpPr>
          <p:cNvPr id="3976" name="Google Shape;3976;p597"/>
          <p:cNvSpPr txBox="1"/>
          <p:nvPr/>
        </p:nvSpPr>
        <p:spPr>
          <a:xfrm>
            <a:off x="6070219" y="4225238"/>
            <a:ext cx="1785000" cy="4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zh-CN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Lucia Dello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77" name="Google Shape;3977;p59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71679" y="4318840"/>
            <a:ext cx="2123444" cy="2784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8" name="Google Shape;3978;p59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796783" y="179831"/>
            <a:ext cx="1179576" cy="5013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